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5"/>
  </p:notesMasterIdLst>
  <p:sldIdLst>
    <p:sldId id="265" r:id="rId3"/>
    <p:sldId id="268" r:id="rId4"/>
  </p:sldIdLst>
  <p:sldSz cx="42803763" cy="302752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gA/yellWUeWCbLRjMWc7hVN1sg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0ED600-45C9-4099-A7F8-F41107041BF4}">
  <a:tblStyle styleId="{CF0ED600-45C9-4099-A7F8-F41107041B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3"/>
  </p:normalViewPr>
  <p:slideViewPr>
    <p:cSldViewPr snapToGrid="0">
      <p:cViewPr varScale="1">
        <p:scale>
          <a:sx n="22" d="100"/>
          <a:sy n="22" d="100"/>
        </p:scale>
        <p:origin x="92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 userDrawn="1">
  <p:cSld name="Layout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4"/>
          </p:nvPr>
        </p:nvSpPr>
        <p:spPr>
          <a:xfrm>
            <a:off x="1245175" y="790482"/>
            <a:ext cx="29112214" cy="16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763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5"/>
          </p:nvPr>
        </p:nvSpPr>
        <p:spPr>
          <a:xfrm>
            <a:off x="1245164" y="4193809"/>
            <a:ext cx="29112215" cy="49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2828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20" name="Google Shape;20;p4"/>
          <p:cNvCxnSpPr>
            <a:cxnSpLocks/>
          </p:cNvCxnSpPr>
          <p:nvPr/>
        </p:nvCxnSpPr>
        <p:spPr>
          <a:xfrm>
            <a:off x="30864842" y="845880"/>
            <a:ext cx="0" cy="3647703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4"/>
          <p:cNvSpPr txBox="1">
            <a:spLocks noGrp="1"/>
          </p:cNvSpPr>
          <p:nvPr>
            <p:ph type="body" idx="8"/>
          </p:nvPr>
        </p:nvSpPr>
        <p:spPr>
          <a:xfrm>
            <a:off x="735013" y="6078882"/>
            <a:ext cx="12384650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27" name="Google Shape;27;p4"/>
          <p:cNvSpPr>
            <a:spLocks noGrp="1"/>
          </p:cNvSpPr>
          <p:nvPr>
            <p:ph type="pic" idx="15"/>
          </p:nvPr>
        </p:nvSpPr>
        <p:spPr>
          <a:xfrm>
            <a:off x="13750776" y="6078882"/>
            <a:ext cx="15302210" cy="81242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8483"/>
            </a:lvl1pPr>
          </a:lstStyle>
          <a:p>
            <a:endParaRPr lang="en-US" dirty="0"/>
          </a:p>
        </p:txBody>
      </p:sp>
      <p:sp>
        <p:nvSpPr>
          <p:cNvPr id="30" name="Google Shape;30;p4"/>
          <p:cNvSpPr txBox="1"/>
          <p:nvPr/>
        </p:nvSpPr>
        <p:spPr>
          <a:xfrm>
            <a:off x="14888133" y="28799242"/>
            <a:ext cx="13027496" cy="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259" tIns="64612" rIns="129259" bIns="64612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www.ucd.ie</a:t>
            </a:r>
            <a:r>
              <a:rPr lang="en-US" sz="509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509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nmhs</a:t>
            </a:r>
            <a:endParaRPr sz="509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28877654" y="28837937"/>
            <a:ext cx="13027496" cy="80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259" tIns="64612" rIns="129259" bIns="64612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1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“Forging the future of healthcare”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8"/>
          </p:nvPr>
        </p:nvSpPr>
        <p:spPr>
          <a:xfrm>
            <a:off x="11430001" y="26819103"/>
            <a:ext cx="30128096" cy="176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46389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393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33" name="Google Shape;33;p4"/>
          <p:cNvCxnSpPr>
            <a:cxnSpLocks/>
          </p:cNvCxnSpPr>
          <p:nvPr/>
        </p:nvCxnSpPr>
        <p:spPr>
          <a:xfrm flipV="1">
            <a:off x="10806106" y="28538652"/>
            <a:ext cx="30751991" cy="133923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407E5354-91C9-CA04-CE54-943F8FB6CBB0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1245166" y="2669732"/>
            <a:ext cx="29112214" cy="130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7" name="Google Shape;36;p4">
            <a:extLst>
              <a:ext uri="{FF2B5EF4-FFF2-40B4-BE49-F238E27FC236}">
                <a16:creationId xmlns:a16="http://schemas.microsoft.com/office/drawing/2014/main" id="{B5187A5E-855A-916C-51D1-55CAD19A9502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31267604" y="1024418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Google Shape;36;p4">
            <a:extLst>
              <a:ext uri="{FF2B5EF4-FFF2-40B4-BE49-F238E27FC236}">
                <a16:creationId xmlns:a16="http://schemas.microsoft.com/office/drawing/2014/main" id="{0B63562F-4829-D5B7-C77B-FE5B93853EE1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34854579" y="1021820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Google Shape;36;p4">
            <a:extLst>
              <a:ext uri="{FF2B5EF4-FFF2-40B4-BE49-F238E27FC236}">
                <a16:creationId xmlns:a16="http://schemas.microsoft.com/office/drawing/2014/main" id="{69FCF0F1-B3BC-2488-3658-C484E70D5197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>
            <a:off x="38441554" y="1021819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6F6FD64-5FC1-7642-A0F0-CC2CFA4367C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013" y="7628665"/>
            <a:ext cx="12384651" cy="77650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5" name="Google Shape;23;p4">
            <a:extLst>
              <a:ext uri="{FF2B5EF4-FFF2-40B4-BE49-F238E27FC236}">
                <a16:creationId xmlns:a16="http://schemas.microsoft.com/office/drawing/2014/main" id="{F0303E28-30E2-D179-E1CB-0C02CDA6AC72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35012" y="15850566"/>
            <a:ext cx="1238464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B632BACD-1D64-2772-8D95-4D5A9D36F0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014" y="17561501"/>
            <a:ext cx="12384650" cy="82687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7" name="Google Shape;23;p4">
            <a:extLst>
              <a:ext uri="{FF2B5EF4-FFF2-40B4-BE49-F238E27FC236}">
                <a16:creationId xmlns:a16="http://schemas.microsoft.com/office/drawing/2014/main" id="{74FECD80-281A-9F29-36F1-100A73F666C3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29683596" y="6072227"/>
            <a:ext cx="12384647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8" name="Text Placeholder 42">
            <a:extLst>
              <a:ext uri="{FF2B5EF4-FFF2-40B4-BE49-F238E27FC236}">
                <a16:creationId xmlns:a16="http://schemas.microsoft.com/office/drawing/2014/main" id="{55862C95-6FFD-BD3F-2445-844F1C64A2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9683596" y="7628666"/>
            <a:ext cx="12385153" cy="74321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9" name="Google Shape;23;p4">
            <a:extLst>
              <a:ext uri="{FF2B5EF4-FFF2-40B4-BE49-F238E27FC236}">
                <a16:creationId xmlns:a16="http://schemas.microsoft.com/office/drawing/2014/main" id="{A683572D-E8F6-348E-71EA-0B6D2E0933BB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3750270" y="14863737"/>
            <a:ext cx="1530220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B5455D7D-D6E1-81E9-001B-EE02D615BB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750776" y="16574671"/>
            <a:ext cx="15302210" cy="925554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1" name="Google Shape;23;p4">
            <a:extLst>
              <a:ext uri="{FF2B5EF4-FFF2-40B4-BE49-F238E27FC236}">
                <a16:creationId xmlns:a16="http://schemas.microsoft.com/office/drawing/2014/main" id="{EDA87D4B-F3F2-CF62-286C-01CA8132A7F2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29683084" y="15780226"/>
            <a:ext cx="12385665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177EA9F7-29DA-6C43-8159-0F13E078142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9683596" y="17491161"/>
            <a:ext cx="12385154" cy="8339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2" name="Google Shape;34;p4">
            <a:extLst>
              <a:ext uri="{FF2B5EF4-FFF2-40B4-BE49-F238E27FC236}">
                <a16:creationId xmlns:a16="http://schemas.microsoft.com/office/drawing/2014/main" id="{71A27717-8682-477C-A41E-8F588CEF20AB}"/>
              </a:ext>
            </a:extLst>
          </p:cNvPr>
          <p:cNvPicPr preferRelativeResize="0"/>
          <p:nvPr userDrawn="1"/>
        </p:nvPicPr>
        <p:blipFill rotWithShape="1">
          <a:blip r:embed="rId2"/>
          <a:srcRect r="32062" b="-8677"/>
          <a:stretch/>
        </p:blipFill>
        <p:spPr>
          <a:xfrm>
            <a:off x="735012" y="27605481"/>
            <a:ext cx="10865500" cy="2107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8" userDrawn="1">
          <p15:clr>
            <a:srgbClr val="FBAE40"/>
          </p15:clr>
        </p15:guide>
        <p15:guide id="2" pos="463" userDrawn="1">
          <p15:clr>
            <a:srgbClr val="FBAE40"/>
          </p15:clr>
        </p15:guide>
        <p15:guide id="3" orient="horz" pos="16317" userDrawn="1">
          <p15:clr>
            <a:srgbClr val="FBAE40"/>
          </p15:clr>
        </p15:guide>
        <p15:guide id="4" pos="265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 preserve="1" userDrawn="1">
  <p:cSld name="Layout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;p4">
            <a:extLst>
              <a:ext uri="{FF2B5EF4-FFF2-40B4-BE49-F238E27FC236}">
                <a16:creationId xmlns:a16="http://schemas.microsoft.com/office/drawing/2014/main" id="{323D7273-18E9-29EC-5AA7-F94F80D13F9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245175" y="790482"/>
            <a:ext cx="29112214" cy="16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763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US" dirty="0"/>
          </a:p>
        </p:txBody>
      </p:sp>
      <p:sp>
        <p:nvSpPr>
          <p:cNvPr id="14" name="Google Shape;19;p4">
            <a:extLst>
              <a:ext uri="{FF2B5EF4-FFF2-40B4-BE49-F238E27FC236}">
                <a16:creationId xmlns:a16="http://schemas.microsoft.com/office/drawing/2014/main" id="{A3F5217A-6820-7853-627A-61C404E1E5B4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1245164" y="4193809"/>
            <a:ext cx="29112215" cy="49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2828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21" name="Google Shape;20;p4">
            <a:extLst>
              <a:ext uri="{FF2B5EF4-FFF2-40B4-BE49-F238E27FC236}">
                <a16:creationId xmlns:a16="http://schemas.microsoft.com/office/drawing/2014/main" id="{3FA7D6E1-3999-978F-5D17-FA37BC723EFE}"/>
              </a:ext>
            </a:extLst>
          </p:cNvPr>
          <p:cNvCxnSpPr>
            <a:cxnSpLocks/>
          </p:cNvCxnSpPr>
          <p:nvPr userDrawn="1"/>
        </p:nvCxnSpPr>
        <p:spPr>
          <a:xfrm>
            <a:off x="30864842" y="845880"/>
            <a:ext cx="0" cy="3647703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19;p4">
            <a:extLst>
              <a:ext uri="{FF2B5EF4-FFF2-40B4-BE49-F238E27FC236}">
                <a16:creationId xmlns:a16="http://schemas.microsoft.com/office/drawing/2014/main" id="{DEC0E749-5888-4361-F116-0C01346F87C4}"/>
              </a:ext>
            </a:extLst>
          </p:cNvPr>
          <p:cNvSpPr txBox="1">
            <a:spLocks noGrp="1"/>
          </p:cNvSpPr>
          <p:nvPr>
            <p:ph type="body" idx="28"/>
          </p:nvPr>
        </p:nvSpPr>
        <p:spPr>
          <a:xfrm>
            <a:off x="1245166" y="2669732"/>
            <a:ext cx="29112214" cy="130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36" name="Google Shape;36;p4">
            <a:extLst>
              <a:ext uri="{FF2B5EF4-FFF2-40B4-BE49-F238E27FC236}">
                <a16:creationId xmlns:a16="http://schemas.microsoft.com/office/drawing/2014/main" id="{BAE36CAD-5A7C-2B43-EA38-C1CE287FCE13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31267604" y="1024418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Google Shape;36;p4">
            <a:extLst>
              <a:ext uri="{FF2B5EF4-FFF2-40B4-BE49-F238E27FC236}">
                <a16:creationId xmlns:a16="http://schemas.microsoft.com/office/drawing/2014/main" id="{CE47458B-970E-3BB0-8755-A24804C78437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34854579" y="1021820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Google Shape;36;p4">
            <a:extLst>
              <a:ext uri="{FF2B5EF4-FFF2-40B4-BE49-F238E27FC236}">
                <a16:creationId xmlns:a16="http://schemas.microsoft.com/office/drawing/2014/main" id="{BD449C3C-1239-BEC3-CEAB-92C8BD3ABDEC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>
            <a:off x="38441554" y="1021819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Google Shape;23;p4">
            <a:extLst>
              <a:ext uri="{FF2B5EF4-FFF2-40B4-BE49-F238E27FC236}">
                <a16:creationId xmlns:a16="http://schemas.microsoft.com/office/drawing/2014/main" id="{B35EBBB9-BD2F-E687-D48D-83517E6E486C}"/>
              </a:ext>
            </a:extLst>
          </p:cNvPr>
          <p:cNvSpPr txBox="1">
            <a:spLocks noGrp="1"/>
          </p:cNvSpPr>
          <p:nvPr>
            <p:ph type="body" idx="8"/>
          </p:nvPr>
        </p:nvSpPr>
        <p:spPr>
          <a:xfrm>
            <a:off x="735013" y="6078882"/>
            <a:ext cx="12384650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" name="Google Shape;27;p4">
            <a:extLst>
              <a:ext uri="{FF2B5EF4-FFF2-40B4-BE49-F238E27FC236}">
                <a16:creationId xmlns:a16="http://schemas.microsoft.com/office/drawing/2014/main" id="{24AD7B1D-27F7-583F-C0A1-14365687F43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3750776" y="6078882"/>
            <a:ext cx="15302210" cy="81242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8483"/>
            </a:lvl1pPr>
          </a:lstStyle>
          <a:p>
            <a:endParaRPr lang="en-US" dirty="0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3D9625BA-63A4-48C7-1394-F3B0E25BB4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013" y="7628665"/>
            <a:ext cx="12384651" cy="77650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Google Shape;23;p4">
            <a:extLst>
              <a:ext uri="{FF2B5EF4-FFF2-40B4-BE49-F238E27FC236}">
                <a16:creationId xmlns:a16="http://schemas.microsoft.com/office/drawing/2014/main" id="{1D05C4DF-CC55-8B0E-C588-C7C329292BA7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35012" y="15850566"/>
            <a:ext cx="1238464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AE0FC422-46CE-E88C-83C5-A8E3DA0F25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014" y="17561501"/>
            <a:ext cx="12384650" cy="82687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Google Shape;23;p4">
            <a:extLst>
              <a:ext uri="{FF2B5EF4-FFF2-40B4-BE49-F238E27FC236}">
                <a16:creationId xmlns:a16="http://schemas.microsoft.com/office/drawing/2014/main" id="{7D3B633F-FADD-B1C3-C966-B8CBE4083CAA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29683596" y="6072227"/>
            <a:ext cx="12384647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766D5749-38FE-53E2-247D-876F29BD66E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9683596" y="7628666"/>
            <a:ext cx="12385153" cy="74321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6" name="Google Shape;23;p4">
            <a:extLst>
              <a:ext uri="{FF2B5EF4-FFF2-40B4-BE49-F238E27FC236}">
                <a16:creationId xmlns:a16="http://schemas.microsoft.com/office/drawing/2014/main" id="{BCC32A96-AD76-3676-6539-5D9933155CD7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3750270" y="14863737"/>
            <a:ext cx="1530220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3FE24D17-B6F0-D791-4774-A8D6AEFEED5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750776" y="16574671"/>
            <a:ext cx="15302210" cy="925554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8" name="Google Shape;23;p4">
            <a:extLst>
              <a:ext uri="{FF2B5EF4-FFF2-40B4-BE49-F238E27FC236}">
                <a16:creationId xmlns:a16="http://schemas.microsoft.com/office/drawing/2014/main" id="{287409D1-A03C-EC12-FCBE-76BF093E3F76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29683084" y="15780226"/>
            <a:ext cx="12385665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50361C61-6753-61FC-71D2-BDDEECD8B29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9683596" y="17491161"/>
            <a:ext cx="12385154" cy="8339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0" name="Google Shape;30;p4">
            <a:extLst>
              <a:ext uri="{FF2B5EF4-FFF2-40B4-BE49-F238E27FC236}">
                <a16:creationId xmlns:a16="http://schemas.microsoft.com/office/drawing/2014/main" id="{B2D6D7B3-B63B-1EF4-F697-02757352AB5D}"/>
              </a:ext>
            </a:extLst>
          </p:cNvPr>
          <p:cNvSpPr txBox="1"/>
          <p:nvPr userDrawn="1"/>
        </p:nvSpPr>
        <p:spPr>
          <a:xfrm>
            <a:off x="14888133" y="28799242"/>
            <a:ext cx="13027496" cy="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259" tIns="64612" rIns="129259" bIns="64612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www.ucd.ie</a:t>
            </a:r>
            <a:r>
              <a:rPr lang="en-US" sz="509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509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nmhs</a:t>
            </a:r>
            <a:endParaRPr sz="509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31;p4">
            <a:extLst>
              <a:ext uri="{FF2B5EF4-FFF2-40B4-BE49-F238E27FC236}">
                <a16:creationId xmlns:a16="http://schemas.microsoft.com/office/drawing/2014/main" id="{BD59084A-AFB3-473C-6F49-D062CA9DA675}"/>
              </a:ext>
            </a:extLst>
          </p:cNvPr>
          <p:cNvSpPr txBox="1"/>
          <p:nvPr userDrawn="1"/>
        </p:nvSpPr>
        <p:spPr>
          <a:xfrm>
            <a:off x="28877654" y="28837937"/>
            <a:ext cx="13027496" cy="80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259" tIns="64612" rIns="129259" bIns="64612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1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“Forging the future of healthcare”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3" name="Google Shape;32;p4">
            <a:extLst>
              <a:ext uri="{FF2B5EF4-FFF2-40B4-BE49-F238E27FC236}">
                <a16:creationId xmlns:a16="http://schemas.microsoft.com/office/drawing/2014/main" id="{CB34E924-2B47-11B7-A538-30255142438E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11430001" y="26819103"/>
            <a:ext cx="30128096" cy="176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46389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393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24" name="Google Shape;33;p4">
            <a:extLst>
              <a:ext uri="{FF2B5EF4-FFF2-40B4-BE49-F238E27FC236}">
                <a16:creationId xmlns:a16="http://schemas.microsoft.com/office/drawing/2014/main" id="{86D13DFA-6CBE-FF08-AB64-23B8609E65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06106" y="28538652"/>
            <a:ext cx="30751991" cy="133923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" name="Google Shape;34;p4">
            <a:extLst>
              <a:ext uri="{FF2B5EF4-FFF2-40B4-BE49-F238E27FC236}">
                <a16:creationId xmlns:a16="http://schemas.microsoft.com/office/drawing/2014/main" id="{E5BF37A7-A0DE-9B6A-AB4F-70381E144D15}"/>
              </a:ext>
            </a:extLst>
          </p:cNvPr>
          <p:cNvPicPr preferRelativeResize="0"/>
          <p:nvPr userDrawn="1"/>
        </p:nvPicPr>
        <p:blipFill rotWithShape="1">
          <a:blip r:embed="rId2"/>
          <a:srcRect r="32062" b="-8677"/>
          <a:stretch/>
        </p:blipFill>
        <p:spPr>
          <a:xfrm>
            <a:off x="735012" y="27605481"/>
            <a:ext cx="10865500" cy="2107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970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" userDrawn="1">
          <p15:clr>
            <a:srgbClr val="FBAE40"/>
          </p15:clr>
        </p15:guide>
        <p15:guide id="2" pos="26500" userDrawn="1">
          <p15:clr>
            <a:srgbClr val="FBAE40"/>
          </p15:clr>
        </p15:guide>
        <p15:guide id="3" orient="horz" pos="3798" userDrawn="1">
          <p15:clr>
            <a:srgbClr val="FBAE40"/>
          </p15:clr>
        </p15:guide>
        <p15:guide id="4" orient="horz" pos="162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many windows&#10;&#10;Description automatically generated">
            <a:extLst>
              <a:ext uri="{FF2B5EF4-FFF2-40B4-BE49-F238E27FC236}">
                <a16:creationId xmlns:a16="http://schemas.microsoft.com/office/drawing/2014/main" id="{3330A0C1-BF96-ACA9-544C-2DBC855E9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4000"/>
          </a:blip>
          <a:srcRect t="29926" b="39026"/>
          <a:stretch/>
        </p:blipFill>
        <p:spPr>
          <a:xfrm>
            <a:off x="-829469" y="-857249"/>
            <a:ext cx="44462700" cy="6225336"/>
          </a:xfrm>
          <a:prstGeom prst="rect">
            <a:avLst/>
          </a:prstGeom>
        </p:spPr>
      </p:pic>
      <p:sp>
        <p:nvSpPr>
          <p:cNvPr id="11" name="Google Shape;11;p3"/>
          <p:cNvSpPr/>
          <p:nvPr/>
        </p:nvSpPr>
        <p:spPr>
          <a:xfrm>
            <a:off x="914400" y="466036"/>
            <a:ext cx="41148000" cy="4436015"/>
          </a:xfrm>
          <a:prstGeom prst="rect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spcFirstLastPara="1" wrap="square" lIns="129259" tIns="64612" rIns="129259" bIns="6461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45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0" y="26567372"/>
            <a:ext cx="42803764" cy="370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9259" tIns="64612" rIns="129259" bIns="6461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45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5" userDrawn="1">
          <p15:clr>
            <a:srgbClr val="F26B43"/>
          </p15:clr>
        </p15:guide>
        <p15:guide id="2" pos="134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8525ED-9C22-D27E-9DE2-450958076EF7}"/>
              </a:ext>
            </a:extLst>
          </p:cNvPr>
          <p:cNvSpPr/>
          <p:nvPr userDrawn="1"/>
        </p:nvSpPr>
        <p:spPr>
          <a:xfrm>
            <a:off x="-3639931" y="16045235"/>
            <a:ext cx="24623894" cy="2462389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47B85-58D8-CB94-FFF3-09CF82C948D5}"/>
              </a:ext>
            </a:extLst>
          </p:cNvPr>
          <p:cNvSpPr/>
          <p:nvPr userDrawn="1"/>
        </p:nvSpPr>
        <p:spPr>
          <a:xfrm>
            <a:off x="-3215164" y="26585845"/>
            <a:ext cx="47079425" cy="615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A49B71-2883-1FDC-024E-C9A25D763439}"/>
              </a:ext>
            </a:extLst>
          </p:cNvPr>
          <p:cNvSpPr/>
          <p:nvPr userDrawn="1"/>
        </p:nvSpPr>
        <p:spPr>
          <a:xfrm>
            <a:off x="25743877" y="-8169442"/>
            <a:ext cx="20275049" cy="20275049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8DA00-5C8F-29C3-60DB-AFEB05417E95}"/>
              </a:ext>
            </a:extLst>
          </p:cNvPr>
          <p:cNvSpPr/>
          <p:nvPr userDrawn="1"/>
        </p:nvSpPr>
        <p:spPr>
          <a:xfrm>
            <a:off x="-3215164" y="-802003"/>
            <a:ext cx="47079425" cy="615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99A2BB-ACE6-963E-751F-241C4449645D}"/>
              </a:ext>
            </a:extLst>
          </p:cNvPr>
          <p:cNvSpPr/>
          <p:nvPr userDrawn="1"/>
        </p:nvSpPr>
        <p:spPr>
          <a:xfrm>
            <a:off x="-7088192" y="9749806"/>
            <a:ext cx="14176383" cy="13030867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418853-A8CC-8E53-8B7F-475694706275}"/>
              </a:ext>
            </a:extLst>
          </p:cNvPr>
          <p:cNvSpPr/>
          <p:nvPr userDrawn="1"/>
        </p:nvSpPr>
        <p:spPr>
          <a:xfrm>
            <a:off x="36280014" y="1968082"/>
            <a:ext cx="14937464" cy="14937464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pic>
        <p:nvPicPr>
          <p:cNvPr id="13" name="Picture 12" descr="A building with many windows&#10;&#10;Description automatically generated">
            <a:extLst>
              <a:ext uri="{FF2B5EF4-FFF2-40B4-BE49-F238E27FC236}">
                <a16:creationId xmlns:a16="http://schemas.microsoft.com/office/drawing/2014/main" id="{19253004-E7E2-8D81-3399-16FB2286E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4000"/>
          </a:blip>
          <a:srcRect t="29926" b="39026"/>
          <a:stretch/>
        </p:blipFill>
        <p:spPr>
          <a:xfrm>
            <a:off x="-829469" y="-857249"/>
            <a:ext cx="44462700" cy="6225336"/>
          </a:xfrm>
          <a:prstGeom prst="rect">
            <a:avLst/>
          </a:prstGeom>
        </p:spPr>
      </p:pic>
      <p:sp>
        <p:nvSpPr>
          <p:cNvPr id="14" name="Google Shape;11;p3">
            <a:extLst>
              <a:ext uri="{FF2B5EF4-FFF2-40B4-BE49-F238E27FC236}">
                <a16:creationId xmlns:a16="http://schemas.microsoft.com/office/drawing/2014/main" id="{584DC325-0A94-C85E-EA37-EA40FA290EEC}"/>
              </a:ext>
            </a:extLst>
          </p:cNvPr>
          <p:cNvSpPr/>
          <p:nvPr userDrawn="1"/>
        </p:nvSpPr>
        <p:spPr>
          <a:xfrm>
            <a:off x="914400" y="466036"/>
            <a:ext cx="41148000" cy="4436015"/>
          </a:xfrm>
          <a:prstGeom prst="rect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spcFirstLastPara="1" wrap="square" lIns="129259" tIns="64612" rIns="129259" bIns="6461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45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12;p3">
            <a:extLst>
              <a:ext uri="{FF2B5EF4-FFF2-40B4-BE49-F238E27FC236}">
                <a16:creationId xmlns:a16="http://schemas.microsoft.com/office/drawing/2014/main" id="{27B5EB6E-7BEC-DD9A-DA22-1C5FA01BAEFD}"/>
              </a:ext>
            </a:extLst>
          </p:cNvPr>
          <p:cNvSpPr/>
          <p:nvPr userDrawn="1"/>
        </p:nvSpPr>
        <p:spPr>
          <a:xfrm>
            <a:off x="0" y="26567372"/>
            <a:ext cx="42803764" cy="370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9259" tIns="64612" rIns="129259" bIns="6461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45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91186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B4A0F3-FF78-E40D-86AC-84596BE9B599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FECAF-AB72-FB67-4163-515C4615BEBE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ED1DD-B053-297A-F3C3-2B04B8315E00}"/>
              </a:ext>
            </a:extLst>
          </p:cNvPr>
          <p:cNvSpPr>
            <a:spLocks noGrp="1"/>
          </p:cNvSpPr>
          <p:nvPr>
            <p:ph type="body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658EA3-4145-5FC1-5F9F-09A5BF2FEAF5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6565C-F1F9-7BC9-50E3-47E6DE286A3B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0304DB-423E-FEEF-99FB-667E002C70E4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D03725-83BD-E6DF-0D16-3D8A46ED1DDA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1562D9-A954-C2E8-698A-2B3AE4520C1C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8D814-A62A-71E2-AEC7-DCB98DB5BF82}"/>
              </a:ext>
            </a:extLst>
          </p:cNvPr>
          <p:cNvSpPr>
            <a:spLocks noGrp="1"/>
          </p:cNvSpPr>
          <p:nvPr>
            <p:ph type="pic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12960B-9191-488B-E3EC-4E735D67854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CC9652-B602-3797-23B6-B07DBA003288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953E98-0AEF-3971-DC9B-65D6EAD190B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18953B1-E880-BF19-4353-4AFCB6CD2098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3C799E-FA1F-5003-CAD6-47F2E34405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79D1A0-2D4B-3A9C-1480-A6F296444C1B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A21F7E-60E5-F70D-5678-4327CC25FBA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9B44B28-9678-4E69-5250-B11AF4E49CF8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B4935C9-1953-67BB-5520-2287BFEBD64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BB87EA-2DE7-1126-3F36-D79A618AF601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C0EAB-1D57-5AE0-87F1-E7EABFB8D225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D2F1D-4DED-7534-FF79-78414A562FB2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2E5EA4-31F5-E292-A661-AEAC24DEEF64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97386B-9E76-D3C3-331D-37B584EC2D01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72E85E-46E0-EB31-C683-7C67292CC080}"/>
              </a:ext>
            </a:extLst>
          </p:cNvPr>
          <p:cNvSpPr>
            <a:spLocks noGrp="1"/>
          </p:cNvSpPr>
          <p:nvPr>
            <p:ph type="pic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07E425-3C2E-0416-6B80-57D3D60DBA6F}"/>
              </a:ext>
            </a:extLst>
          </p:cNvPr>
          <p:cNvSpPr>
            <a:spLocks noGrp="1"/>
          </p:cNvSpPr>
          <p:nvPr>
            <p:ph type="body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7C2A17-C21E-7FFB-EE8C-CABA3F8A92F8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483A69-F744-0F77-5B42-135B9560CC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DB4E6-227F-9A4D-30E1-0CE13C2FB4D0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568843-4412-80DF-6C98-627B7616347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92F2FDC-AB21-C239-8592-863C7AA947F4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B21A5-5A02-9B82-E975-7D50091BD6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A8B06D-CE8A-32E4-B974-4F213FF014EB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39C1ADC-FC4A-6CD1-B4C1-A83696D221A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1123016-A780-3DA0-E04F-E09C206C898F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F48761-D76C-9AF3-FE51-B21B7E99F60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5CEDCC-19CA-D3CD-B98F-CA509BA32432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45011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 1">
  <a:themeElements>
    <a:clrScheme name="UCD Custom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yout 2">
  <a:themeElements>
    <a:clrScheme name="UCD Custom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Verdana</vt:lpstr>
      <vt:lpstr>Layout 1</vt:lpstr>
      <vt:lpstr>Layout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Roisin Roberts</dc:creator>
  <cp:lastModifiedBy>Roisin Roberts</cp:lastModifiedBy>
  <cp:revision>9</cp:revision>
  <dcterms:created xsi:type="dcterms:W3CDTF">2024-02-09T09:50:11Z</dcterms:created>
  <dcterms:modified xsi:type="dcterms:W3CDTF">2024-06-07T12:31:30Z</dcterms:modified>
</cp:coreProperties>
</file>